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32D17F6-D5E4-4CBB-BFCD-5628B58BFD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D127C5CD-E6AD-469E-83E2-7E52BEFF9E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85C768F-3850-4C14-9758-25BB4D904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3FFBFBC-B242-41FC-BE13-02E69A7FC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A4F4575-6C86-44DF-9290-5C14E83F1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5648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181ECA8-654E-46F2-8756-9BC504701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0C6EF7B-D7AE-4C0D-BB0C-52C080E9A5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7D6899D-4A89-4912-8A81-F29E96B79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E4FAFCB-03C0-43AD-AF10-DC2830C3C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CAD16D68-FFF1-4DD5-AD1F-330069558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7928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78CE17D-9CF9-4EDC-AD55-A7FD3D6EA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A34820C7-A2E2-4BE2-A689-B862E6AE0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869BCFA-D3F6-4DB1-8ED1-647C0E66D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6C03247-2544-4409-8C7C-F316E9FEF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53EB392-F451-4A54-85F8-771B531F0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3672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79F4572-FC37-4BD1-992E-611BF9B36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AEA7ECB-29DC-431F-8199-48FBE840D1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4033D79D-AAFE-441B-B370-837F119CD7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095CC96E-ADBA-48B1-9DC6-73B5829E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206035A2-0240-4EE9-A058-65E1D593C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9F3592B6-5F16-4A16-BAAF-E0C439E84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4155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8E8C0FE-FC7B-481E-B67D-FB35AC9C3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6BAFFF18-D2ED-4192-830A-6CE8BD6E3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64BCEB3D-8501-42E9-92A8-2C28DDBFC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5FE92817-320B-4938-83F8-B02754D1AF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4FC19274-0514-427B-BD6A-83CD459093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D8D68ABB-B195-4F27-837B-7D6C086F1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8F2552E1-6BC0-40A6-9C14-EBBEE77D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382848B3-5D47-478C-B102-D0885867A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3995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B27F9CA-9767-49AE-A0FF-D14B09EC4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C4D6AF96-C4A3-471F-A063-E8BF55020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56E1F919-D9FC-4B17-81DB-EE6B4D2FE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4F6E6E30-D250-4552-A3D6-629B2491F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6341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13B6CAF7-BB73-438F-8BCE-C711F86DB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08DB0296-B10B-436F-88BB-E8ADB7B13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6C50DE0-5022-49E9-930F-A186BA0F5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9263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AAB4266-7F38-4E56-AAC1-180B76FDA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EE51F75-9B39-4C0C-B9BE-FF7CE8918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5254F8A-88F8-4AE0-BB0B-9D5DC36D6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930C5FAC-FD5F-4948-A5A5-364F2990E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B27C5411-F06B-4F03-837B-A966648DF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794CCA4-821F-4EEE-8D40-D949C5305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939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F716887-6C61-4F98-ACC3-C487005F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72155803-606A-470D-B869-A7A7767AC8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54CB44FA-A4B6-46C6-B1DE-2A6A87C2B0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89A2BDC-44CF-447C-9E17-FA5D39C65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080CCCE3-6A07-4EA3-8CED-B006BC9AE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9E7D7E23-2205-4D42-B33C-B54580C43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0643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969EAA0-12CE-449C-B9EE-9642531A2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98BF41B7-18A6-46E8-B20F-37392C73D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F6669B4-F813-478F-A276-9B40D57E0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9997501-5484-4F6D-A6AD-122727BC0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67667B8-77B0-4E63-8871-32807E423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0147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0CB108AC-CBAB-4CA8-86AA-E472CA14E7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5BF5BF56-C9B8-43EB-A9E6-3B4044F154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7C58EA5-041E-44DC-A8AF-CC2D4C9EC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0955D36-A9D3-400A-A9C2-CDD7E874C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CB9DA9A0-86D5-40AF-A925-848F4CD23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8136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D5D0C180-FDD5-4467-A165-656C6653F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F751D0E6-E8EE-4281-93C5-2CE91F3E4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1FAF7A3-6668-4E66-9F6C-CFF01C09E9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B8AF1-1998-450D-9F43-A89E02F6D976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35F9C42-21B3-45C3-B211-77CDCBC0E6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0F5008B-32CD-4D6B-8676-49C3A62124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35B70-7D14-48F0-B5EA-93A295D1DCB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3237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033A62D-D456-492C-A72E-ECE2443537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0203E15A-2F57-426E-B224-D01F975D8F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218A1516-A328-4763-AE9A-25DC6CE27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-81023" y="0"/>
            <a:ext cx="12273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55116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แบบจอกว้าง</PresentationFormat>
  <Paragraphs>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ธีมของ Office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phiratthasa kaewkunto</dc:creator>
  <cp:lastModifiedBy>phiratthasa kaewkunto</cp:lastModifiedBy>
  <cp:revision>1</cp:revision>
  <dcterms:created xsi:type="dcterms:W3CDTF">2021-11-18T09:22:40Z</dcterms:created>
  <dcterms:modified xsi:type="dcterms:W3CDTF">2021-11-18T09:24:16Z</dcterms:modified>
</cp:coreProperties>
</file>