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0654030-0C24-4E39-B9B5-666D66F0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966EA472-7261-4312-85C4-AF326D4B11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5345DC5-8B98-46CF-B5BF-30B1D116E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EDD21BB-64F5-4DB0-B13D-6FAB6B4B5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65C8B75-9A6A-46B8-B30D-14A1172B7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333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4EDA827-FB64-4396-9D77-B0AA777B9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3A6A190-1BE0-4765-9455-5BAB79CB0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A7DE1C4-10DC-4C77-BDE9-44367A6D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91D6E8B-4ECB-489F-ABB2-5B47CD9E7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D626D22-228C-4FC3-B5CB-61B0ADB30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804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78F27A7-C6CA-4D64-AFAD-5DA902AE8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8F975EE-A067-4B90-9A15-280DCA5FB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55D898A-BC03-4F23-BCE4-6E76E4D79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84B569E-218A-4BAB-AE6C-01EA18348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5D3693B-9ED8-401B-8C57-40420744E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2292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D2BCA58-D86F-4822-9FCD-9DF9CBEE3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EAB33EA-873B-44E6-9DE7-137375674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5F152B6-0F5A-4459-8B5D-82775CA45D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C0579012-BCD7-4533-8925-D9F954989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7194AD6-5A9C-4617-A998-510F4A7A7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FD2C787-80CB-4F89-B635-95C9D20E8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653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5404082-21B9-4442-B1AA-D59140B7B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0295775-215C-4FDA-BD6C-3095C0E7B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B27D9AC4-E551-416A-AD72-AB64159A5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BB0EC46F-A1D4-4192-9A34-5D9108C890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61CFEEA4-2740-4E37-8E74-45AEC8FA42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5CDE812A-5E80-4745-8A03-7EC44EC5B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DC9583C1-070A-4E77-93F7-385A3E326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1C42534B-84FB-45FE-B23E-FF365101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76477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CA9E854-BD3E-435C-A1F9-464DA09B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83450912-8880-457B-814D-39837FDA1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A4BFEECE-5189-46ED-B09F-FF0AB327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49480B63-FD33-4DD1-A0B7-A63CB72DE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4256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91FC8E62-89D5-405D-8DED-951F614A2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316F9288-2F1A-45E8-AF8C-0CDD35BCE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E635D98-BCF7-448D-B90A-BEF81085C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6018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6B52E71-43EF-4368-9140-55373BD93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C2D22EE-7399-44C4-B7A3-7B1BD941A4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EAEACF8-1098-46B6-B53D-0DB476995E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8FBE73D-5068-4BB9-8EC6-7987EA8AF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EE669B8-7480-4E93-884C-21D3727EA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55AE5EE-7FB5-431A-BD76-CEF580642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474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5BE6F6E-9D1F-47C6-B818-7C8FC9389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D22BD7C8-748B-4128-A0E4-3C28365736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3BEE87C0-9027-4E6D-B2E7-C29F87360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FF673EA-E85D-41EE-9F0B-E78D9582A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32C72C7-E925-422B-B94C-50B3CA728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C3570EB-E938-44E8-B324-96A944401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6276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7BB0DA4-4ECB-4AE3-BCD7-F91C53A74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95661BF5-62F4-4BDA-9DE2-6ACAC8C20E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10DC339-B7E4-4BCC-8FC9-0498571F1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0991B27-383F-48E3-ADB4-C3AFC3BF1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16AAC84-B091-44CC-BA09-B7A528EC3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6983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AF85840C-A3AA-460A-AA41-B2B645E393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BC13523E-B140-4E11-A4AB-8185629EE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3287C48-369D-42A2-BD35-53334B11F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73206F1-7067-4270-B1A2-D20FC5F07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CDD1178-D8A6-4CDD-9E1E-5833EFA8F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0083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F14FBC9F-E27A-4562-BE52-2FFCDEC6C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A5B28B6-82A9-4E33-BC1D-52612C7BC0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D4C832F-8852-438F-8272-23ECCD224E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59573-7E06-4DA7-9656-7B8B5A9633DF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A4C3B3C-ACEE-433C-B59B-B236165FA1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CE54B86-E9D5-42E9-B504-7B4A8554F8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FB16F-F1F2-46A7-91D8-8FC35D1B5F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007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890E0B8-1EF4-485B-A8CE-166DF22F56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DAFA2C7C-7287-4DAC-82C9-38CB168229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8083F24-B6A8-4B7A-A746-FF7DDB0C20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92982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แบบจอกว้าง</PresentationFormat>
  <Paragraphs>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ธีมของ Office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phiratthasa kaewkunto</dc:creator>
  <cp:lastModifiedBy>phiratthasa kaewkunto</cp:lastModifiedBy>
  <cp:revision>1</cp:revision>
  <dcterms:created xsi:type="dcterms:W3CDTF">2021-11-18T09:28:26Z</dcterms:created>
  <dcterms:modified xsi:type="dcterms:W3CDTF">2021-11-18T09:28:54Z</dcterms:modified>
</cp:coreProperties>
</file>