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164A9AF-C4A2-4B25-A4B1-82E81FD7F7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9EEDED32-92AB-4744-8147-1F860EDCEE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7C8C6B2-C2FF-4D4F-B4DF-610D67249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5657ECD-8931-4E05-923B-16E7B0759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E69AD15-6B5A-412D-ADD9-2A3A12586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46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0849877-F749-49BA-A6A6-50400582E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0E57C04-7B5F-4A6D-AD1E-D951E17E44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24615AD-6DAB-4694-820F-4C4C94C19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E0F053B-7402-46BF-AF03-00ACA9D96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AB37F1F-498C-4FEC-918F-897A49690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2294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09497C9-7DA8-4994-BB4E-F036A1AA7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A25FB809-6958-4871-832E-CA2E23CA49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107A322-45D1-4C58-9523-AECAC2867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43898C7-6E7E-40C2-9E3B-6C0B12E09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B743DF3-7F3A-4F6D-9EAB-394C0EB4D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629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1A48B7E-121B-4125-B3CC-25C53FFC2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20BDEE0-BDA1-44A4-88CA-2D993826BE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1313F871-046E-456A-958E-B42270084F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460BAFF5-3913-4699-AF69-CEC90017A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5EC33675-43E7-4051-B095-EC2A559E7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4980956-E64C-4395-9733-6121CC20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5395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349D6B8-C1FC-43D5-BDE3-E98BD23E3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7155DF52-D665-4600-9ABF-3FB12335F9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88D7E43-923D-480E-9AE5-EDC6309C95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616EAFD2-804F-416B-9B22-CD528FCC76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16037C67-CF3A-4240-A75F-BA7F814092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95B61888-320D-420A-9E22-A344E5B05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D6D536DC-6DF8-461D-9D50-143EFCA6E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467A6615-7CAD-46EE-9897-CD7EA3585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2226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B7D4608-DA73-4634-9ACA-27F01A82A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D053022F-DCCC-4255-9B5D-465F6AD75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30671F79-DF46-4171-A384-94FCAECE8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20BDD78A-57C8-4C2C-8186-FAE2E0D87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87581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35E9FFCE-76C6-413A-B1FA-3E11827E6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BFAD4218-21A2-4338-ACF2-A25622AC4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748C8231-BECD-4784-8B0F-52E59A555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5190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DA2C605-124A-431A-9B7B-958AE55FD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13642D9-6929-47F7-AEBB-255EBF06E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4F235062-8F00-45A1-BDBA-0B6EB3FC89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401404F-FC46-49F6-806E-9E6870FD7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E2B94CD2-506A-4A1F-AC49-0E9146AD9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284C664C-315A-488B-9449-E927B3903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5433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5BE82CB-0DEB-4103-B0D4-6623F790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D9D01E53-F5B3-42EC-99D8-6B26AE2DF6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91790AF2-BB38-4FA2-9C32-E8C3F31474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573E0D38-95BB-4E0A-AE62-976C19E28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469212AA-2394-47E2-8D9A-59FD4B610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E2C8D7BE-7642-4148-846D-C0DF2AA0E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5717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C548234-3982-4984-9608-AD06B519B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6F6B51BD-1A75-4DEF-B735-FF166440E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D12B96B-9E6A-4D50-8804-C6FB1FC2F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3729DBD-B6AE-4C75-A5A4-63B44A63F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A9CA91D-2B24-4341-A515-CEEB2E6EC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571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B56D8B4F-29C0-4593-A979-20F0704B9C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328A65C1-3DFE-4B5D-B161-EEB4312C3B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3BE7FA3-2F61-4FB5-8491-0F0CB61D3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A4722ED-D017-4637-BF54-8DF59B48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275C614-4129-4B67-BE96-F51940CBB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3271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ECF40F33-8D30-4A56-B2A6-EC6B87BBA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C051822F-E05F-43CA-965D-8C852407B7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BB61C6BA-4BBA-4661-9DD5-8C2A477773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0BC15-DFEF-47B7-B2A8-3EC74166A39D}" type="datetimeFigureOut">
              <a:rPr lang="th-TH" smtClean="0"/>
              <a:t>18/11/64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F0866F3-01F2-466A-B8BD-5F167C2939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1FE8C33-7A7D-45C0-A9CA-DA243882C4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E35DF-9F65-4A50-BCC9-FD5F7B6542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5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0FFD6C4-F47E-46CD-8D06-4D28C3BB84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A942074C-3F73-44E1-8936-D7E79DAAB2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157A803-4B16-4C97-A63D-DC0B89FEB0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2644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แบบจอกว้าง</PresentationFormat>
  <Paragraphs>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ธีมของ Office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phiratthasa kaewkunto</dc:creator>
  <cp:lastModifiedBy>phiratthasa kaewkunto</cp:lastModifiedBy>
  <cp:revision>1</cp:revision>
  <dcterms:created xsi:type="dcterms:W3CDTF">2021-11-18T09:27:16Z</dcterms:created>
  <dcterms:modified xsi:type="dcterms:W3CDTF">2021-11-18T09:27:45Z</dcterms:modified>
</cp:coreProperties>
</file>